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04AAAD-08C1-4AD0-B89B-39FCEDC52C25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4F52F9-3503-4F05-B7F7-CF6BF8A01D0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000108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Открытое учебное занятие.</a:t>
            </a:r>
            <a:endParaRPr lang="ru-RU" sz="4000" b="1" dirty="0"/>
          </a:p>
        </p:txBody>
      </p:sp>
      <p:pic>
        <p:nvPicPr>
          <p:cNvPr id="1026" name="Picture 2" descr="D:\Мои документы\Documents\Лена\Картинки к семинару\53a18143f3b99b31f477844ec69541c3_7199846b66dd4191ada68e06c83ac0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3116"/>
            <a:ext cx="3567116" cy="3640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Мониторинг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- это постоянное организованное наблюдение за каким-либо процессом с целью сопоставления наличного состояния (точнее, постоянно сменяющих друг друга состояний) с ожидаемыми результатами, постоянное отслеживание хода каких-либо процессов по четко определенным показателям.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Вся система отслеживания качества образования возможна лишь как постоянный процесс, который проходит циклично и систематично, т.е. условиями педагогического мониторинга являются: системность, продолжительность по времени;  сравнимость результатов; объективность результатов; комфортность всех объектов мониторинга.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Педагогический мониторинг играет важную роль в эффективности управления  и создает необходимое информационное обеспечение образовательного процесса.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 итогового занятия обязательно должно включать проверку теоретических знаний детей и их практической подготовки.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Планирование учебного занятия </a:t>
            </a:r>
            <a:r>
              <a:rPr lang="ru-RU" sz="2900" dirty="0" smtClean="0"/>
              <a:t>– это важная часть образовательного процесса в УДОД. План представляет собой документ, в котором отражены тема, концепция, содержание и результаты конкретного учебного занятия. Планирование для каждого учебного занятия является желательным, особенно для молодых специалистов. При проведении открытого занятия педагог обязательно должен составить и представить комиссии </a:t>
            </a:r>
            <a:r>
              <a:rPr lang="ru-RU" sz="2900" dirty="0" smtClean="0"/>
              <a:t>(коллегам</a:t>
            </a:r>
            <a:r>
              <a:rPr lang="ru-RU" sz="2900" dirty="0" smtClean="0"/>
              <a:t>) его план.</a:t>
            </a:r>
          </a:p>
          <a:p>
            <a:pPr algn="ctr">
              <a:buNone/>
            </a:pPr>
            <a:r>
              <a:rPr lang="ru-RU" i="1" dirty="0" smtClean="0"/>
              <a:t>Общая структура плана </a:t>
            </a:r>
            <a:r>
              <a:rPr lang="ru-RU" i="1" dirty="0" smtClean="0"/>
              <a:t>занятия: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Вступительная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название детского объединения;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дата, место, время проведения занятия;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номер и год обучения учебной группы (учащегося);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фамилия, имя, отчество (полностью) педагога;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тема занятия.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Концепция занятия, включая цели и задачи.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Средства обучения – наглядные и раздаточные материалы, инструменты и материалы для выполнения практической работы, 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Ход занятия: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краткое содержание и время теоретической части занятия;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задание (содержание), этапы выполнения и время практической части занятия;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подведение итогов занятия – приемы работы с детьми и время.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Прогнозируемые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занятия.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Требования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концепции занятия: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плане необходимо сформулировать 3 цели в аспекте обучения, воспитания, развития.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задачи должны соответствовать целям и отражать содержание трех взаимосвязанных процессов, осуществляемых в ходе занятия: обучения, воспитания и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4282" y="1857364"/>
            <a:ext cx="8750857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дополнительного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образования____________________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Творческое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объединение_________________________________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Учебная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группа___________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год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обучения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Место проведения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занятия:_______________________________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занятия:___________________________________________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428604"/>
            <a:ext cx="571504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53911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Образец плана-конспекта открытого занятия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391150" algn="l"/>
              </a:tabLst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53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17512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175125" algn="l"/>
              </a:tabLs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17512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ІІ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lang="ru-RU" sz="2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III.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51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 занятия: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I.      Дидактический материал для педагога: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ІІ.     Дидактический материал для обучающихся: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11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142859"/>
          <a:ext cx="7882774" cy="6143653"/>
        </p:xfrm>
        <a:graphic>
          <a:graphicData uri="http://schemas.openxmlformats.org/drawingml/2006/table">
            <a:tbl>
              <a:tblPr/>
              <a:tblGrid>
                <a:gridCol w="785819"/>
                <a:gridCol w="5044071"/>
                <a:gridCol w="2052884"/>
              </a:tblGrid>
              <a:tr h="4817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(педагог)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err="1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(дети)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92150" indent="103314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Ход занятия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R="692150" indent="103314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(слова, действия педагога и воспитанников)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033145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Время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210185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I этап. Организационный момент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2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204470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II этап. Введение в тему занятия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3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201295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III этап. Объяснение темы занятия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8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194945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IV этап. Практическая работа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15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191770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П;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V этап. Физ. минутка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3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189230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VI этап. Практическая работа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10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182880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VII этап. Подведение итогов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2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38">
                <a:tc>
                  <a:txBody>
                    <a:bodyPr/>
                    <a:lstStyle/>
                    <a:p>
                      <a:pPr marL="179705" algn="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latin typeface="Times New Roman"/>
                          <a:ea typeface="Times New Roman"/>
                          <a:cs typeface="Times New Roman"/>
                        </a:rPr>
                        <a:t>П: Д: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179388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VIII этап. Организационный </a:t>
                      </a: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момент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2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b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642">
                <a:tc gridSpan="2">
                  <a:txBody>
                    <a:bodyPr/>
                    <a:lstStyle/>
                    <a:p>
                      <a:pPr marL="4751388" indent="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33145" algn="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latin typeface="Times New Roman"/>
                          <a:ea typeface="Times New Roman"/>
                          <a:cs typeface="Times New Roman"/>
                        </a:rPr>
                        <a:t>45 мин.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5535" marR="155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6429397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Дата____________________________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Самоанализ занятия(примерный)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Задачи занятия: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конкретные задачи были поставлены: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какой общей педагогической проблемы решали поставленные задачи,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изменились  ли  задачи  в  ходе  занятия   и  почему  (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 нет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психологического настроя).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Педагогические средства и способы: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Учитывались ли особенности данной группы и отдельных детей, уровень их умственного и психического развития, эмоциональное состояние, готовность к занятию, и как это учитывалось (учитывались индивидуальные особенности каждого ребенка);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Каков был эмоциональный настрой педагога на работу с данной группой?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своего уровня подготовки к данному занятию.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формы, методы и приемы использовались на занятии, как было распределено время на занятии. Сказалось ли это на результативности.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Были ли неожиданные ситуации и как они решались.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Общая самооценка: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работали дети в целом.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проблемы обнаружены у отдельных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удалось сделать из запланированного, а что нет. Получили ли Вы удовольствие от работы с детьми?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ли причина неудачи в неправильном выборе методов и средств: трудности психологического плана и как они преодолевались; перспектива деятельности (как вы будете учитывать результат данного занятия в будущем).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535</Words>
  <Application>Microsoft Office PowerPoint</Application>
  <PresentationFormat>Экран (4:3)</PresentationFormat>
  <Paragraphs>117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9</cp:revision>
  <dcterms:created xsi:type="dcterms:W3CDTF">2013-04-28T10:25:27Z</dcterms:created>
  <dcterms:modified xsi:type="dcterms:W3CDTF">2013-04-28T12:32:39Z</dcterms:modified>
</cp:coreProperties>
</file>